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17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95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562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777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919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52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6877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086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76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9438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9830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188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1565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6773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211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48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FD6154-AF5C-48AC-A6EC-70A40084234F}" type="datetimeFigureOut">
              <a:rPr lang="en-US" smtClean="0"/>
              <a:t>7/29/2020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1B4DF76C-6D30-446C-B1C9-5F21F73FDCA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224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  <p:sldLayoutId id="2147483754" r:id="rId13"/>
    <p:sldLayoutId id="2147483755" r:id="rId14"/>
    <p:sldLayoutId id="2147483756" r:id="rId15"/>
    <p:sldLayoutId id="21474837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WORKPLACE DEVIANCE 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400" dirty="0" smtClean="0"/>
              <a:t>BEHAVIORS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0127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Workplace deviance refers to the deliberate desire of causing harm to an </a:t>
            </a:r>
            <a:r>
              <a:rPr lang="en-US" dirty="0" smtClean="0"/>
              <a:t>organization</a:t>
            </a:r>
          </a:p>
          <a:p>
            <a:r>
              <a:rPr lang="en-US" dirty="0" smtClean="0"/>
              <a:t>There are formal and informal deviance behaviors.</a:t>
            </a:r>
          </a:p>
          <a:p>
            <a:r>
              <a:rPr lang="en-US" dirty="0"/>
              <a:t>Some examples of </a:t>
            </a:r>
            <a:r>
              <a:rPr lang="en-US" dirty="0" smtClean="0"/>
              <a:t>deviance </a:t>
            </a:r>
            <a:r>
              <a:rPr lang="en-US" dirty="0"/>
              <a:t>in </a:t>
            </a:r>
            <a:r>
              <a:rPr lang="en-US" dirty="0" smtClean="0"/>
              <a:t>a </a:t>
            </a:r>
            <a:r>
              <a:rPr lang="en-US" dirty="0"/>
              <a:t>workplace are rape, robbery, murder, assault as well as </a:t>
            </a:r>
            <a:r>
              <a:rPr lang="en-US" dirty="0" smtClean="0"/>
              <a:t>theft.</a:t>
            </a:r>
          </a:p>
          <a:p>
            <a:r>
              <a:rPr lang="en-US" dirty="0" smtClean="0"/>
              <a:t>In </a:t>
            </a:r>
            <a:r>
              <a:rPr lang="en-US" dirty="0"/>
              <a:t>an office setting, interpersonal deviances more often occur as a result of personal experiences and motives that hinder the success of the organization.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96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PERSONAL EXPERIENCES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experiences can be frustrations brought about by offensive </a:t>
            </a:r>
            <a:r>
              <a:rPr lang="en-US" dirty="0" smtClean="0"/>
              <a:t>supervision</a:t>
            </a:r>
          </a:p>
          <a:p>
            <a:r>
              <a:rPr lang="en-US" dirty="0"/>
              <a:t>This could be a time when the managers keep on reminding the subordinate workers of their past failures, failure to give them proper credits, giving the silent treatment, or even wrongfully assigning blames. </a:t>
            </a:r>
            <a:endParaRPr lang="en-US" dirty="0" smtClean="0"/>
          </a:p>
          <a:p>
            <a:r>
              <a:rPr lang="en-US" dirty="0" smtClean="0"/>
              <a:t>These results to deviant behaviors such as misuse </a:t>
            </a:r>
            <a:r>
              <a:rPr lang="en-US" dirty="0"/>
              <a:t>of assets may be in the form of raw materials, time, finished products, or even the office </a:t>
            </a:r>
            <a:r>
              <a:rPr lang="en-US" dirty="0" smtClean="0"/>
              <a:t>supplies.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697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every abnormal action, there is always a specific motivation, which is usually a result of a particular provocation. </a:t>
            </a:r>
            <a:endParaRPr lang="en-US" dirty="0" smtClean="0"/>
          </a:p>
          <a:p>
            <a:r>
              <a:rPr lang="en-US" dirty="0" smtClean="0"/>
              <a:t>Deviant Are as a result </a:t>
            </a:r>
            <a:r>
              <a:rPr lang="en-US" dirty="0"/>
              <a:t>of motivated responses that are provoked by injustices experienced by </a:t>
            </a:r>
            <a:r>
              <a:rPr lang="en-US" dirty="0" smtClean="0"/>
              <a:t>workers</a:t>
            </a:r>
          </a:p>
          <a:p>
            <a:r>
              <a:rPr lang="en-US" dirty="0" smtClean="0"/>
              <a:t>There are two types of motivation which include; </a:t>
            </a:r>
            <a:r>
              <a:rPr lang="en-US" dirty="0"/>
              <a:t>Expressive </a:t>
            </a:r>
            <a:r>
              <a:rPr lang="en-US" dirty="0" smtClean="0"/>
              <a:t>motivation</a:t>
            </a:r>
            <a:r>
              <a:rPr lang="en-US" dirty="0"/>
              <a:t> </a:t>
            </a:r>
            <a:r>
              <a:rPr lang="en-US" dirty="0" smtClean="0"/>
              <a:t>and </a:t>
            </a:r>
            <a:r>
              <a:rPr lang="en-US" dirty="0"/>
              <a:t>Instrumental motivation,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540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Discussion Question.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Give </a:t>
            </a:r>
            <a:r>
              <a:rPr lang="en-US" dirty="0"/>
              <a:t>more ways you think can help in dealing with deviant behaviors in the workplace.</a:t>
            </a:r>
          </a:p>
          <a:p>
            <a:pPr lvl="0"/>
            <a:r>
              <a:rPr lang="en-US" dirty="0"/>
              <a:t>Do managers or supervisors also exhibit deviant behaviors?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472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453" y="195085"/>
            <a:ext cx="9144000" cy="2387600"/>
          </a:xfrm>
        </p:spPr>
        <p:txBody>
          <a:bodyPr/>
          <a:lstStyle/>
          <a:p>
            <a:r>
              <a:rPr lang="en-US" dirty="0" smtClean="0"/>
              <a:t>REFERENCE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98243" y="2468697"/>
            <a:ext cx="9144000" cy="4189680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Appelbaum, S. H., Iaconi, G. D., &amp; Matousek, A. (2007). Positive and negative deviant workplace behaviors: causes, impacts, and solutions. </a:t>
            </a:r>
            <a:r>
              <a:rPr lang="en-US" i="1" dirty="0"/>
              <a:t>Corporate Governance: The international journal of business in society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Griffin, R. W., &amp; Lopez, Y. P., (2013). The Potential Role of Workplace Culture in Triggering Deviant Behavior. </a:t>
            </a:r>
            <a:r>
              <a:rPr lang="en-US" i="1" dirty="0"/>
              <a:t>Deviant and Criminal Behavior in the Workplace, New York University Press, New York</a:t>
            </a:r>
            <a:r>
              <a:rPr lang="en-US" dirty="0"/>
              <a:t>, 197-220.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Michel, J. S., &amp; Hargis, M. B. (2017). What motivates deviant behavior in the workplace? An examination of the mechanisms by which procedural injustice affects deviance. </a:t>
            </a:r>
            <a:r>
              <a:rPr lang="en-US" i="1" dirty="0"/>
              <a:t>Motivation and Emotion</a:t>
            </a:r>
            <a:r>
              <a:rPr lang="en-US" dirty="0"/>
              <a:t>, </a:t>
            </a:r>
            <a:r>
              <a:rPr lang="en-US" i="1" dirty="0"/>
              <a:t>41</a:t>
            </a:r>
            <a:r>
              <a:rPr lang="en-US" dirty="0"/>
              <a:t>(1), 51-68.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686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22</TotalTime>
  <Words>267</Words>
  <Application>Microsoft Office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Trebuchet MS</vt:lpstr>
      <vt:lpstr>Wingdings 3</vt:lpstr>
      <vt:lpstr>Facet</vt:lpstr>
      <vt:lpstr>WORKPLACE DEVIANCE </vt:lpstr>
      <vt:lpstr>INTRODUCTION</vt:lpstr>
      <vt:lpstr>PERSONAL EXPERIENCES</vt:lpstr>
      <vt:lpstr>MOTIVES</vt:lpstr>
      <vt:lpstr>Discussion Question. </vt:lpstr>
      <vt:lpstr>REFERENCE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WORKPLACE DEVIANCE</dc:title>
  <dc:creator>USER</dc:creator>
  <cp:lastModifiedBy>HP</cp:lastModifiedBy>
  <cp:revision>5</cp:revision>
  <dcterms:created xsi:type="dcterms:W3CDTF">2020-07-29T19:55:24Z</dcterms:created>
  <dcterms:modified xsi:type="dcterms:W3CDTF">2020-07-29T20:23:46Z</dcterms:modified>
</cp:coreProperties>
</file>